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0" r:id="rId85"/>
    <p:sldId id="339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6FC90-205F-4099-BC8D-9D86E6632396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15CC-A603-4F84-94D9-F495B3A92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15CC-A603-4F84-94D9-F495B3A92B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15CC-A603-4F84-94D9-F495B3A92B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7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7334-30AE-033B-041D-96995138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01825-7F16-A116-53A3-9FD825CF6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10465-6AA2-BACE-84AD-6A8804F7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681A-CF7F-0B66-8242-574AA9D2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E28B3-3905-F7CA-EDED-81C38301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684C-6146-DCD1-4CC9-5A0733C9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DA2A1-A6F4-73DF-BED7-17B856CDC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BF57B-5A10-E4B3-EF87-F73738E1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E326-0771-5F10-2465-D6A0ED09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7D4CB-484E-05F8-53ED-DEC9946B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2D446-35C5-F0D3-1697-7EA44C5EC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29EAD-A557-08A2-E267-B283652C8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B41C9-1B47-7067-D691-BA477D6B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F4E5-E77D-6528-75A2-3C3700CA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F23D0-D160-0EC7-D5AA-40F6C46A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E086-4225-50D5-929D-1FA1373C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89A15-6D05-D596-9D26-1539BF12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514A-2D49-33E1-4DFB-0C2A9B13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35296-4296-7EE7-7F1B-CAFB90D0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EB1A-B69E-C506-69C2-01F3F89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2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ECEA-218C-D72D-6F42-76BE1245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06BAB-04DB-CF92-9094-0439FF446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5936E-5851-F922-363D-252BD23E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61F56-C3ED-5989-6AC8-5A131015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7EE5B-EC30-CA37-C89F-F32E8DE7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8104-08EE-63B2-7671-9CCBA440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DC5BB-A387-1BF2-7815-AFC4C8F83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DF6F1-2315-317E-36B2-C9CF665EA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5A978-4DBA-F828-2133-2F580E50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39D87-6A90-F713-7858-DA6766A5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D1CBB-46D6-F3E9-FC9F-B12D1B2E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9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DF0E-6D80-7603-CD54-6AB17FC3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015BA-7047-364F-2306-939A3F246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5D8B-8D25-7133-4473-14A5CAE26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541BC-27B8-6BBF-4C0E-5319726F6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A8CF6-6F60-A585-C936-363750584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107AB-F9DE-54C0-A999-2DC5A04A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EC658-6096-F595-82F3-AB988CAD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6147F-FA73-7C08-7B09-0E3A6374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18B5-0A7D-BB20-B55E-43DBF00B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4FC54-FC58-90B1-6779-D2820A58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DDC4B-6A63-FAA4-8EA4-F789B999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C9319-1969-81FB-9E29-C4916ADD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6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FA900-6E78-C7BE-7952-0951C38C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9BE80-C8A8-5534-3E15-75F8FD2B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18BE-B44F-653F-2643-6A624B16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8CED-72C6-5A2D-17DA-631E0658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798A-834E-8B72-B636-61E56485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DF0EE-6649-FF24-1758-C1478B598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AA59A-7F68-4475-A531-DCD013AA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FB741-8CBD-D44A-CABA-AA6791DD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6EADE-7B1E-21FA-97FC-3D7916A5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1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B113-063E-3C37-0A7B-BEC14C0F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89BB1-82DC-76D2-C6EF-EFED5156A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A45F0-1FDC-7329-A67D-442BF604A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000DB-5802-52FF-B8AA-E142403E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2BDC0-DD2B-6198-B609-A35157C0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27138-CD31-48FA-7AAB-C1EA45E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0CA00-72C3-E351-3415-A64DE653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37730-2BBA-9D62-F43F-1731F77B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718DB-6CEA-B3CB-4665-879818211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BCCD4-CEB1-405B-A443-DD9CBCBEA552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B01B-CFC2-ED4F-E57B-538C59EBF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3EC92-2BA1-A617-9552-AD52E94B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1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35214-13A3-1A74-EF40-C14B6816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88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3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3FB1AC-75FD-20B7-4677-AE77CEAE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506" y="-210701"/>
            <a:ext cx="13294206" cy="72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90A06-68B3-D59E-6E8D-49CE966B6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2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BBD08-F702-7E39-66FF-28F1517B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14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1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06A3-1C8A-6B52-5905-AB4389B0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8D2E-B1AF-A6C9-60BE-60783F6B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707F-E2A5-DEDF-8B90-6CBEABDA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938CD-3684-1CFC-B65A-02B738516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2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DBBC0-6991-707B-847D-431623EE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"/>
          <a:stretch/>
        </p:blipFill>
        <p:spPr>
          <a:xfrm>
            <a:off x="3048" y="17010"/>
            <a:ext cx="12185904" cy="68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2E7B3-E7A0-6D4C-3D23-25774DC1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3" r="110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08A08-6F22-C75C-4BBE-07FED27D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3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EE54-729E-3D0B-A403-23C35849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C72CC-7710-41E0-7DE4-CADFD4A8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FC96C-71E3-69A2-0542-FFB18FC2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9CFD7-D8FC-1142-905D-BA18EECAC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310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5B758-6529-7DEF-2D25-A7E52F35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5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8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9921-6254-5C74-68DE-C41A536B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822B-ED7F-8C37-C3CC-229B2394E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ED5AD-7684-29C9-ABB1-97B27255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203"/>
            <a:ext cx="12192000" cy="6891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A9A8C-B6B9-49CF-D1CA-8AF445F7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99" y="3195605"/>
            <a:ext cx="1086002" cy="46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807B5-8653-202E-FD77-31591915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15" y="6508251"/>
            <a:ext cx="85737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8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862E9-0F97-BE6D-EC93-B2B97C181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559AF-70E7-D6EA-1D7C-84CA5A27A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9" r="29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1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E3D8E-1910-D20E-1CAC-4E13C1C8D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9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F8EA0-071F-A135-1FCA-E948198C5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6155-AD75-5451-ADB0-0C029BF6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" y="5707799"/>
            <a:ext cx="5717232" cy="1095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05D44-0FA9-BB5B-E129-C498CFB4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207" y="5844817"/>
            <a:ext cx="626832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2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63D61-9559-34D6-306F-6674041C4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9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B49A4-6740-E56E-0DEC-5AEC28814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2B5D4-4E6E-AB3B-C854-EF254B9D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51" y="5271988"/>
            <a:ext cx="3810532" cy="141942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D35E8E-819D-02D3-3DB5-D93175C7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9DE7B7-BFB4-86A6-D585-DD845BC0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" y="166589"/>
            <a:ext cx="11784070" cy="65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0069BB-2C83-EE0A-8F21-5C6A675D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1" b="-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711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ervice&#10;&#10;Description automatically generated">
            <a:extLst>
              <a:ext uri="{FF2B5EF4-FFF2-40B4-BE49-F238E27FC236}">
                <a16:creationId xmlns:a16="http://schemas.microsoft.com/office/drawing/2014/main" id="{53A5D926-8B89-B20F-9981-996240214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8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78E7E-1A65-0E08-18F6-F571ACD33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69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CEB16-E904-7AE3-645C-D849E69B7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54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1C1C59-F1B8-1B97-7F15-DB03F51A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49C1BA-A6B2-37D0-3E28-18B592DC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3" y="1130301"/>
            <a:ext cx="1169192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56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8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9865DC-7DCB-92B9-8FE9-47DF1E349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Colourful adhesive taps and pen on open notebook">
            <a:extLst>
              <a:ext uri="{FF2B5EF4-FFF2-40B4-BE49-F238E27FC236}">
                <a16:creationId xmlns:a16="http://schemas.microsoft.com/office/drawing/2014/main" id="{711681A1-82F9-FD77-9516-B07AE0C87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5251D-9AC4-AC0F-C17C-CDB7F17F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	SCHEDULING</a:t>
            </a:r>
          </a:p>
        </p:txBody>
      </p:sp>
    </p:spTree>
    <p:extLst>
      <p:ext uri="{BB962C8B-B14F-4D97-AF65-F5344CB8AC3E}">
        <p14:creationId xmlns:p14="http://schemas.microsoft.com/office/powerpoint/2010/main" val="53441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C8CF5-2AC9-6690-0111-3C1EB1D07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6119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9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1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844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6AEA2-86BD-C544-AFCE-EFF38976E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0222E-C27A-1773-BF10-35D1DBC8E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22" b="-1"/>
          <a:stretch/>
        </p:blipFill>
        <p:spPr>
          <a:xfrm>
            <a:off x="-24749" y="0"/>
            <a:ext cx="1224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0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1F313-A113-72EA-2619-9F7E6E5BE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12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09FCD-D0DB-FF12-939C-3CF675F5D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7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9966D3-AB36-4D4C-5B9C-054B57A99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525018"/>
            <a:ext cx="11277600" cy="58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BAD1F2-07B5-1182-6CFD-3863032A5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07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6E42B-B3EA-0E9A-D807-1428E958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708279"/>
            <a:ext cx="11277600" cy="54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00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31814-3344-62F5-5009-F0C1F4F1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96823"/>
            <a:ext cx="11277600" cy="5864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D21A5-D5A9-CA20-7B9D-B75345B8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7" y="618197"/>
            <a:ext cx="3620005" cy="65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EC545-29B6-66F4-FCDE-9CD088FE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3" y="4842753"/>
            <a:ext cx="2486372" cy="134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0E081-3505-46FF-7570-32816260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14" y="4852894"/>
            <a:ext cx="2486372" cy="1343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D2B7F7-72FF-BF31-AA9E-E030408C7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14" y="4840194"/>
            <a:ext cx="248637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4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8D508-D079-44A8-7A2D-FBDE8CBA1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4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972F8-95F6-3105-6304-8C5E75B1C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26" b="-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0569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2A7FE-0620-05DB-3C98-6E3770E2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0" y="86517"/>
            <a:ext cx="11442600" cy="664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4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6E14-7E1E-5A59-D941-F6138F97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F380-41D1-7855-3D30-D5D7175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D607-AA28-6CBC-E48D-96E07626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6" y="190500"/>
            <a:ext cx="1192474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2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F8081-30E1-17B5-6CF0-71CC0B107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" b="26490"/>
          <a:stretch/>
        </p:blipFill>
        <p:spPr>
          <a:xfrm>
            <a:off x="20" y="510223"/>
            <a:ext cx="12191980" cy="596677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674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14E5-4861-DF06-BFEC-6089DDCB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8563-8A11-F065-0B7E-5C507F8EA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0F701-85CF-3796-109A-06566D0F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329780"/>
            <a:ext cx="1173643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3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7848-86F9-67D4-EF1E-7D994A7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3DFD2-2876-DCCA-1D97-FFE55C71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09ED-F739-3143-CB66-F5A845D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327025"/>
            <a:ext cx="1191743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39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FE2B-3076-A06E-B55A-58471729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FEAF5-DFD1-EEA5-ACEF-4C95C7DD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482599"/>
            <a:ext cx="11364911" cy="58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A76CD6-0B6E-8BC4-9304-574B4AD1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880"/>
            <a:ext cx="10058400" cy="67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94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1D4B0-D2A2-6D0E-759C-1CB9A748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590154"/>
            <a:ext cx="1115060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4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974-5CD5-A338-68BE-1A599E20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537C-9999-1560-A28A-CDDE2FEE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9C52-7ED3-A8CA-0E6E-D810A568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365126"/>
            <a:ext cx="11404600" cy="6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4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E0C05-93A1-9E42-B138-64FF17B9F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3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0F650-94F3-FACE-342C-2C177B9A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47" y="41153"/>
            <a:ext cx="9743886" cy="629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485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7B341D-C93F-0F80-3ED6-EE721698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7EF67-71E7-F921-F9D1-778915DD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432969"/>
            <a:ext cx="1074420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20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DD1B-60AC-0CC6-B040-C297270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8075"/>
            <a:ext cx="10363200" cy="61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E781-318E-566D-4E18-89D31A9D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83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F12D0-B659-F9F9-4BFD-5ECE450C7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1" y="288485"/>
            <a:ext cx="11067898" cy="628103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45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E7655-97C6-C76E-5809-2A0E58B7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AA2DA-6B55-6CF6-F499-6B8DFEE2A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7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F0ABF-3EDD-8ACF-C42B-A8F9F4B40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528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65E6B-0EF7-9145-C5C5-E41DA7967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448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3862-365A-F4C5-C1C0-F2702B86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ABFF-4B16-2363-F553-20CCB976F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6D15A-8BA5-86BA-95BE-FEFB05C4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356759"/>
            <a:ext cx="11021963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0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537B-BF97-11D4-3A85-173D3DB9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5AD6A-4E2A-A7A0-8B40-DB411C9B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BA46-54AE-945F-E7FC-E6DB8B22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294837"/>
            <a:ext cx="1099338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6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8E1B9-1736-55B3-C1DB-A8B6492B5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238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D034-43D1-C586-C813-F5EE57CD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9FD7-F908-2B41-337C-AD9FE7A1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9C4-183E-C7B0-50BC-0E822996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36057"/>
            <a:ext cx="11480800" cy="65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48FD0-2105-D730-1B0D-91F4FA80B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66" b="36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1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16400-D386-F6B4-9840-4E358DD1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634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F5037-0125-7B5C-AE9D-A2D765F35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" r="441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4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D8693-6946-2AE0-BE57-7E9FBF1D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8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63B62-DE7A-842E-E0BB-92C499797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26" r="-1" b="7218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3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0C98F-6A0B-564D-F839-C21F172A8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1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02B65-A002-290B-3B98-954002D7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28"/>
          <a:stretch/>
        </p:blipFill>
        <p:spPr>
          <a:xfrm>
            <a:off x="2168421" y="643467"/>
            <a:ext cx="78551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6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410FC-24DA-78C0-1543-F171D33FF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7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18660-002B-32E6-7EA0-51A1E4354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86B65-1456-24BA-898E-C39D5C5A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7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8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C4F7A-DC63-9BF6-8905-800EEBFB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387DB-35A6-3CD8-C415-47E800C0E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6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A1622-8FDB-25CF-0E18-2E89074F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04" y="2360464"/>
            <a:ext cx="7745969" cy="13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2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2023C-5195-9EB1-7BED-FBE51EA8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236" y="643466"/>
            <a:ext cx="713352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08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938D1-F64D-63A1-6705-8410D654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58" b="1"/>
          <a:stretch/>
        </p:blipFill>
        <p:spPr>
          <a:xfrm>
            <a:off x="20" y="10"/>
            <a:ext cx="12191980" cy="6861558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91D7BB-9ED2-D565-2817-626C921BC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2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6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498B4-5A0D-EB72-240B-343FD138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3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BEA0E-10E9-C787-AD75-B250CCF2F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" y="577151"/>
            <a:ext cx="11760200" cy="5703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B95DC-6837-A56E-FBA9-5B94BDEF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1" y="682049"/>
            <a:ext cx="2946398" cy="17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5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82486-A5AF-3188-FD68-C83BC9B8E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53212"/>
            <a:ext cx="11277600" cy="5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5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9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F66DE-23A3-08B8-A506-68A47B87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2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779DE-A098-2464-C6C5-2F420534D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5" b="17612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04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974DC-4BBE-D607-C2C6-57296C32B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0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3AB2E-46B2-D799-5F0F-A1BAA044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2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5C8DA-0878-138F-F18A-44DC6758D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400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54CCF-0A7B-4791-AAFC-CF6CE2C69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82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D10B1-D033-0ECB-500B-A43503D26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76D48-E2D3-6DC5-01A4-DDAC30021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91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F9FCA-AEF2-8CFD-6C37-A369DB02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49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82F0B-460F-E9E4-F678-9F0D1C87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664" y="359562"/>
            <a:ext cx="9554672" cy="61388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3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032F3-86B0-6C44-2268-0729D26E6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053" y="258612"/>
            <a:ext cx="8745894" cy="63407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809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9AD86-D5EB-440D-8553-967D92E3C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217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87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C0B17-9645-DA18-2252-92FEAE179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9" r="-1" b="2739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656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5387A-8642-7326-6024-3260C46CE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12" y="348514"/>
            <a:ext cx="10904376" cy="616097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54463-01A9-4557-1C14-F4030582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61" y="4997931"/>
            <a:ext cx="382958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D5454-3ABA-A712-51E4-F2183AA1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6" y="643467"/>
            <a:ext cx="95231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35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28571-6D72-6D5B-A236-8E851630E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34" y="288484"/>
            <a:ext cx="10923532" cy="62810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80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A018B-D7B0-ECC2-6A64-10B807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64" y="288484"/>
            <a:ext cx="11116872" cy="62810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5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ED0C4-BD92-66FC-DA9E-540AB91DF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024" y="114299"/>
            <a:ext cx="10835952" cy="662940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4</Words>
  <Application>Microsoft Office PowerPoint</Application>
  <PresentationFormat>Widescreen</PresentationFormat>
  <Paragraphs>3</Paragraphs>
  <Slides>99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 Abilov</dc:creator>
  <cp:lastModifiedBy>Habib Abilov</cp:lastModifiedBy>
  <cp:revision>19</cp:revision>
  <dcterms:created xsi:type="dcterms:W3CDTF">2023-12-25T08:20:50Z</dcterms:created>
  <dcterms:modified xsi:type="dcterms:W3CDTF">2023-12-26T07:31:01Z</dcterms:modified>
</cp:coreProperties>
</file>